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5"/>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25" r:id="rId38"/>
    <p:sldId id="339" r:id="rId39"/>
    <p:sldId id="340" r:id="rId40"/>
    <p:sldId id="343" r:id="rId41"/>
    <p:sldId id="320" r:id="rId42"/>
    <p:sldId id="311" r:id="rId43"/>
    <p:sldId id="314" r:id="rId44"/>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41719C"/>
    <a:srgbClr val="36544F"/>
    <a:srgbClr val="D4EBE9"/>
    <a:srgbClr val="C14026"/>
    <a:srgbClr val="5AB88F"/>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9"/>
    <p:restoredTop sz="85126" autoAdjust="0"/>
  </p:normalViewPr>
  <p:slideViewPr>
    <p:cSldViewPr snapToGrid="0" snapToObjects="1">
      <p:cViewPr>
        <p:scale>
          <a:sx n="99" d="100"/>
          <a:sy n="99" d="100"/>
        </p:scale>
        <p:origin x="2008"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28.09.16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emf"/><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emf"/><Relationship Id="rId4" Type="http://schemas.openxmlformats.org/officeDocument/2006/relationships/image" Target="../media/image23.png"/><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emf"/><Relationship Id="rId8" Type="http://schemas.openxmlformats.org/officeDocument/2006/relationships/image" Target="../media/image27.emf"/><Relationship Id="rId9" Type="http://schemas.openxmlformats.org/officeDocument/2006/relationships/image" Target="../media/image28.png"/><Relationship Id="rId10"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SFitzke\Desktop\Code.talks 2014\Grafik\Logo\code.talks.2014.black_transparent\code.talks.2014.black\codetalks-logo-2014-cymk.png"/>
          <p:cNvPicPr>
            <a:picLocks noChangeAspect="1"/>
          </p:cNvPicPr>
          <p:nvPr/>
        </p:nvPicPr>
        <p:blipFill rotWithShape="1">
          <a:blip r:embed="rId3">
            <a:extLst>
              <a:ext uri="{28A0092B-C50C-407E-A947-70E740481C1C}">
                <a14:useLocalDpi xmlns:a14="http://schemas.microsoft.com/office/drawing/2010/main" val="0"/>
              </a:ext>
            </a:extLst>
          </a:blip>
          <a:srcRect l="6859"/>
          <a:stretch/>
        </p:blipFill>
        <p:spPr bwMode="auto">
          <a:xfrm>
            <a:off x="8564020" y="3960160"/>
            <a:ext cx="643944" cy="55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Codetalks Hamburg  |   SEPTEMBER 2016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348453" y="1382076"/>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pic>
        <p:nvPicPr>
          <p:cNvPr id="5" name="Bild 4"/>
          <p:cNvPicPr>
            <a:picLocks noChangeAspect="1"/>
          </p:cNvPicPr>
          <p:nvPr/>
        </p:nvPicPr>
        <p:blipFill>
          <a:blip r:embed="rId4"/>
          <a:stretch>
            <a:fillRect/>
          </a:stretch>
        </p:blipFill>
        <p:spPr>
          <a:xfrm rot="19697811">
            <a:off x="6510406" y="952458"/>
            <a:ext cx="1545737" cy="1375211"/>
          </a:xfrm>
          <a:prstGeom prst="rect">
            <a:avLst/>
          </a:prstGeom>
        </p:spPr>
      </p:pic>
      <p:sp>
        <p:nvSpPr>
          <p:cNvPr id="7" name="Textfeld 6"/>
          <p:cNvSpPr txBox="1"/>
          <p:nvPr/>
        </p:nvSpPr>
        <p:spPr>
          <a:xfrm>
            <a:off x="1361332"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726284" y="4351446"/>
            <a:ext cx="2889252" cy="369332"/>
          </a:xfrm>
          <a:prstGeom prst="rect">
            <a:avLst/>
          </a:prstGeom>
        </p:spPr>
        <p:txBody>
          <a:bodyPr wrap="none">
            <a:spAutoFit/>
          </a:bodyPr>
          <a:lstStyle/>
          <a:p>
            <a:pPr algn="r"/>
            <a:r>
              <a:rPr lang="de-DE" b="1" dirty="0">
                <a:solidFill>
                  <a:srgbClr val="025249"/>
                </a:solidFill>
              </a:rPr>
              <a:t>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react-codetalks</a:t>
            </a:r>
            <a:endParaRPr lang="de-DE" b="1" dirty="0">
              <a:solidFill>
                <a:srgbClr val="025249"/>
              </a:solidFill>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185487"/>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solidFill>
                  <a:srgbClr val="36544F"/>
                </a:solidFill>
              </a:rPr>
              <a:t>http://react-buch.de | http://react-workshop.de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3353941" y="1953270"/>
            <a:ext cx="3198120" cy="400110"/>
          </a:xfrm>
          <a:prstGeom prst="rect">
            <a:avLst/>
          </a:prstGeom>
        </p:spPr>
        <p:txBody>
          <a:bodyPr wrap="none">
            <a:spAutoFit/>
          </a:bodyPr>
          <a:lstStyle/>
          <a:p>
            <a:pPr algn="ctr"/>
            <a:r>
              <a:rPr lang="de-DE" sz="2000" b="1" dirty="0">
                <a:solidFill>
                  <a:srgbClr val="025249"/>
                </a:solidFill>
              </a:rPr>
              <a:t>http://</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react-codetalks</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2659</Words>
  <Application>Microsoft Macintosh PowerPoint</Application>
  <PresentationFormat>A4-Papier (210x297 mm)</PresentationFormat>
  <Paragraphs>454</Paragraphs>
  <Slides>43</Slides>
  <Notes>32</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43</vt:i4>
      </vt:variant>
    </vt:vector>
  </HeadingPairs>
  <TitlesOfParts>
    <vt:vector size="53"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Office-Design</vt:lpstr>
      <vt:lpstr>Codetalks Hamburg  |   SEPTEMBER 2016    </vt:lpstr>
      <vt:lpstr>@nilshartmann</vt:lpstr>
      <vt:lpstr>http://react-buch.de | http://react-workshop.de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216</cp:revision>
  <cp:lastPrinted>2016-09-28T15:33:57Z</cp:lastPrinted>
  <dcterms:created xsi:type="dcterms:W3CDTF">2016-03-28T15:59:53Z</dcterms:created>
  <dcterms:modified xsi:type="dcterms:W3CDTF">2016-09-28T15:44:45Z</dcterms:modified>
</cp:coreProperties>
</file>